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2" r:id="rId2"/>
    <p:sldId id="285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5268" autoAdjust="0"/>
  </p:normalViewPr>
  <p:slideViewPr>
    <p:cSldViewPr>
      <p:cViewPr varScale="1">
        <p:scale>
          <a:sx n="62" d="100"/>
          <a:sy n="62" d="100"/>
        </p:scale>
        <p:origin x="2496" y="6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48" y="592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628801" y="196735"/>
            <a:ext cx="4896544" cy="12621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685800" y="1619672"/>
            <a:ext cx="5839544" cy="7128792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88640" y="1619672"/>
            <a:ext cx="171450" cy="7128792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Title 7"/>
          <p:cNvSpPr txBox="1">
            <a:spLocks/>
          </p:cNvSpPr>
          <p:nvPr userDrawn="1"/>
        </p:nvSpPr>
        <p:spPr>
          <a:xfrm>
            <a:off x="1628801" y="269688"/>
            <a:ext cx="4896544" cy="542203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Key</a:t>
            </a:r>
            <a:r>
              <a:rPr lang="en-US" baseline="0" dirty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628775" y="827089"/>
            <a:ext cx="4895850" cy="631825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685801" y="1619251"/>
            <a:ext cx="5838825" cy="50447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694929" y="2054424"/>
            <a:ext cx="58395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719336" y="2555776"/>
            <a:ext cx="3390900" cy="2224088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4288334" y="2987824"/>
            <a:ext cx="2020987" cy="1368152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85801" y="4932041"/>
            <a:ext cx="5838825" cy="614164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6172200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962400"/>
            <a:ext cx="5143500" cy="14224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5689600"/>
            <a:ext cx="5086350" cy="1524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386" y="8473440"/>
            <a:ext cx="1140714" cy="487680"/>
          </a:xfrm>
        </p:spPr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5800" y="37592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85800" y="37592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74149" y="1621536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1714500"/>
            <a:ext cx="3030141" cy="9144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486152" y="1727200"/>
            <a:ext cx="3031331" cy="9144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290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348615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3450" y="406400"/>
            <a:ext cx="1885950" cy="11176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743450" y="1625602"/>
            <a:ext cx="1885950" cy="6457951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610264" y="4432300"/>
            <a:ext cx="80467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228600" y="406400"/>
            <a:ext cx="4286250" cy="7620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67808"/>
            <a:ext cx="6172200" cy="899584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540000"/>
            <a:ext cx="6172200" cy="5693664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625600"/>
            <a:ext cx="6172200" cy="7112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2900" y="667808"/>
            <a:ext cx="137160" cy="914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1015325" y="4269269"/>
            <a:ext cx="78028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3208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42900" y="1625600"/>
            <a:ext cx="6172200" cy="6547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800600" y="8475133"/>
            <a:ext cx="1716786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A934D29-56AD-4E9C-96DE-62FBA6B8D7B3}" type="datetimeFigureOut">
              <a:rPr lang="en-GB" smtClean="0"/>
              <a:t>25/01/2022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173986" y="8475133"/>
            <a:ext cx="2628900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59486" y="8475133"/>
            <a:ext cx="148590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342900" y="15240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opmarks.co.uk/maths-games/7-11-years/addition-and-subtraction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conkermaths.org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3 – Spring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8680" y="1619251"/>
            <a:ext cx="6120680" cy="504479"/>
          </a:xfrm>
        </p:spPr>
        <p:txBody>
          <a:bodyPr>
            <a:normAutofit/>
          </a:bodyPr>
          <a:lstStyle/>
          <a:p>
            <a:r>
              <a:rPr lang="en-GB" dirty="0"/>
              <a:t>I can find 10 or 100 more or less than a given number.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3558746" y="2627783"/>
            <a:ext cx="2894590" cy="1561235"/>
          </a:xfrm>
        </p:spPr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6A289F-8B90-48BE-BBA2-61E6A7059F1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27" y="206828"/>
            <a:ext cx="1156806" cy="1234500"/>
          </a:xfrm>
          <a:prstGeom prst="rect">
            <a:avLst/>
          </a:prstGeom>
          <a:noFill/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D30B55D-AA12-4260-91EE-C12987852BE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29000" y="4499990"/>
            <a:ext cx="2944734" cy="2929391"/>
          </a:xfrm>
        </p:spPr>
        <p:txBody>
          <a:bodyPr>
            <a:normAutofit fontScale="92500"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sz="14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sz="1400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sz="1400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sz="1400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sz="1400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en-US" sz="1400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en-US" sz="1400" dirty="0">
                <a:ea typeface="Calibri" pitchFamily="34" charset="0"/>
                <a:cs typeface="Times New Roman" pitchFamily="18" charset="0"/>
              </a:rPr>
              <a:t>You could make a game : write a range of two and three digit numbers on small pieces of card or paper. Then write  +10, +100, -10, -100 on separate pieces. Your child chooses one of each and calculates.  You could set a timer to see how many they  answer correctly in two minutes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119D52-8478-4CBB-9010-032407769877}"/>
              </a:ext>
            </a:extLst>
          </p:cNvPr>
          <p:cNvSpPr txBox="1"/>
          <p:nvPr/>
        </p:nvSpPr>
        <p:spPr>
          <a:xfrm>
            <a:off x="685801" y="2627784"/>
            <a:ext cx="36793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example:</a:t>
            </a:r>
          </a:p>
          <a:p>
            <a:endParaRPr lang="en-GB" dirty="0"/>
          </a:p>
          <a:p>
            <a:r>
              <a:rPr lang="en-GB" dirty="0"/>
              <a:t>245 + 10 =</a:t>
            </a:r>
          </a:p>
          <a:p>
            <a:r>
              <a:rPr lang="en-GB" dirty="0"/>
              <a:t>520 – 100 = </a:t>
            </a:r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673352" y="2904782"/>
            <a:ext cx="27003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more / greater / count on</a:t>
            </a:r>
          </a:p>
          <a:p>
            <a:r>
              <a:rPr lang="en-GB" dirty="0"/>
              <a:t>tens / hundreds </a:t>
            </a:r>
          </a:p>
          <a:p>
            <a:r>
              <a:rPr lang="en-GB" dirty="0"/>
              <a:t>less / smaller / count back</a:t>
            </a:r>
          </a:p>
          <a:p>
            <a:r>
              <a:rPr lang="en-US" dirty="0"/>
              <a:t>digits</a:t>
            </a:r>
            <a:r>
              <a:rPr lang="en-GB" dirty="0"/>
              <a:t> change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679A6B-6EDF-468B-8A0B-319FF01A94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942" y="2904782"/>
            <a:ext cx="2700383" cy="4835570"/>
          </a:xfrm>
          <a:prstGeom prst="rect">
            <a:avLst/>
          </a:prstGeom>
        </p:spPr>
      </p:pic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8497F35A-B672-4164-AF6D-987167B2CBEC}"/>
              </a:ext>
            </a:extLst>
          </p:cNvPr>
          <p:cNvSpPr txBox="1">
            <a:spLocks/>
          </p:cNvSpPr>
          <p:nvPr/>
        </p:nvSpPr>
        <p:spPr>
          <a:xfrm>
            <a:off x="889330" y="7740352"/>
            <a:ext cx="5564006" cy="823409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None/>
              <a:defRPr kumimoji="0" sz="1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274320" indent="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None/>
              <a:defRPr kumimoji="0" sz="1050" kern="1200">
                <a:solidFill>
                  <a:schemeClr val="tx2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105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en-US" sz="1400" dirty="0">
                <a:ea typeface="Calibri" pitchFamily="34" charset="0"/>
                <a:cs typeface="Times New Roman" pitchFamily="18" charset="0"/>
              </a:rPr>
              <a:t>W</a:t>
            </a:r>
            <a:r>
              <a:rPr lang="en-GB" altLang="en-US" sz="1400" dirty="0">
                <a:ea typeface="Calibri" pitchFamily="34" charset="0"/>
                <a:cs typeface="Times New Roman" pitchFamily="18" charset="0"/>
              </a:rPr>
              <a:t>EBSITE: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dirty="0">
                <a:ea typeface="Calibri" pitchFamily="34" charset="0"/>
                <a:cs typeface="Times New Roman" pitchFamily="18" charset="0"/>
                <a:hlinkClick r:id="rId4"/>
              </a:rPr>
              <a:t>https://www.topmarks.co.uk/maths-games/7-11-years</a:t>
            </a:r>
            <a:r>
              <a:rPr lang="en-GB" altLang="en-US" sz="1400">
                <a:ea typeface="Calibri" pitchFamily="34" charset="0"/>
                <a:cs typeface="Times New Roman" pitchFamily="18" charset="0"/>
                <a:hlinkClick r:id="rId4"/>
              </a:rPr>
              <a:t>/addition-and-subtraction</a:t>
            </a:r>
            <a:endParaRPr lang="en-GB" altLang="en-US" sz="1400"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sz="1400" dirty="0"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419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4 – Spring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8681" y="1619251"/>
            <a:ext cx="6192688" cy="504479"/>
          </a:xfrm>
        </p:spPr>
        <p:txBody>
          <a:bodyPr>
            <a:normAutofit/>
          </a:bodyPr>
          <a:lstStyle/>
          <a:p>
            <a:r>
              <a:rPr lang="en-GB" sz="1400" dirty="0"/>
              <a:t>I know the multiplication and division facts for all times tables up to 12 × 12 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family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Speed Challenge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– Take two packs of playing cards and remove the kings. Turn over two cards and ask your child to multiply the numbers together (Ace = 1, Jack = 11, Queen = 12). How many questions can they answer correctly in 2 minutes?  Practise regularly and see if they can beat their high score.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Online games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There are many games online which can help children practise their multiplication and division facts. </a:t>
            </a:r>
            <a:r>
              <a:rPr lang="en-GB" altLang="en-US" dirty="0">
                <a:ea typeface="Calibri" pitchFamily="34" charset="0"/>
                <a:cs typeface="Times New Roman" pitchFamily="18" charset="0"/>
                <a:hlinkClick r:id="rId2"/>
              </a:rPr>
              <a:t>www.conkermaths.org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is a good place to start.</a:t>
            </a: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remember.</a:t>
            </a: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is 12 </a:t>
            </a:r>
            <a:r>
              <a:rPr lang="en-GB" u="none" dirty="0"/>
              <a:t>multiplied by </a:t>
            </a:r>
            <a:r>
              <a:rPr lang="en-GB" b="0" u="none" dirty="0"/>
              <a:t>6?</a:t>
            </a:r>
          </a:p>
          <a:p>
            <a:pPr algn="l"/>
            <a:r>
              <a:rPr lang="en-GB" b="0" u="none" dirty="0"/>
              <a:t>What is 7</a:t>
            </a:r>
            <a:r>
              <a:rPr lang="en-GB" u="none" dirty="0"/>
              <a:t> times </a:t>
            </a:r>
            <a:r>
              <a:rPr lang="en-GB" b="0" u="none" dirty="0"/>
              <a:t>8?</a:t>
            </a:r>
          </a:p>
          <a:p>
            <a:pPr algn="l"/>
            <a:r>
              <a:rPr lang="en-GB" b="0" u="none" dirty="0"/>
              <a:t>What is 84 </a:t>
            </a:r>
            <a:r>
              <a:rPr lang="en-GB" u="none" dirty="0"/>
              <a:t>divided by </a:t>
            </a:r>
            <a:r>
              <a:rPr lang="en-GB" b="0" u="none" dirty="0"/>
              <a:t>7?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They should be able to answer these questions in any order, including missing number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questions e.g.  7 × ⃝ = 28 or ⃝ ÷ 6 = 7.</a:t>
            </a: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850288-003A-41E0-9CA5-6E72D762A6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80" t="26713" r="3611" b="9174"/>
          <a:stretch/>
        </p:blipFill>
        <p:spPr>
          <a:xfrm>
            <a:off x="548679" y="2794002"/>
            <a:ext cx="3630079" cy="17779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F467FCB-C784-456D-A99D-D85A89EA6DF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27" y="206828"/>
            <a:ext cx="1156806" cy="123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00944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5858</TotalTime>
  <Words>425</Words>
  <Application>Microsoft Office PowerPoint</Application>
  <PresentationFormat>On-screen Show (4:3)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Bookman Old Style</vt:lpstr>
      <vt:lpstr>Calibri</vt:lpstr>
      <vt:lpstr>Gill Sans MT</vt:lpstr>
      <vt:lpstr>Times New Roman</vt:lpstr>
      <vt:lpstr>Wingdings</vt:lpstr>
      <vt:lpstr>Wingdings 3</vt:lpstr>
      <vt:lpstr>Origin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Harbour</dc:creator>
  <cp:lastModifiedBy>S Foster</cp:lastModifiedBy>
  <cp:revision>142</cp:revision>
  <dcterms:created xsi:type="dcterms:W3CDTF">2014-08-28T09:37:14Z</dcterms:created>
  <dcterms:modified xsi:type="dcterms:W3CDTF">2022-01-28T07:56:01Z</dcterms:modified>
</cp:coreProperties>
</file>