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9" r:id="rId2"/>
    <p:sldId id="290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5268" autoAdjust="0"/>
  </p:normalViewPr>
  <p:slideViewPr>
    <p:cSldViewPr>
      <p:cViewPr varScale="1">
        <p:scale>
          <a:sx n="62" d="100"/>
          <a:sy n="62" d="100"/>
        </p:scale>
        <p:origin x="2496" y="6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48" y="592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Key</a:t>
            </a:r>
            <a:r>
              <a:rPr lang="en-US" baseline="0" dirty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24/01/2022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robot-more-or-less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learning-to-count/helicopter-rescu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robot-more-or-less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learning-to-count/helicopter-rescu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0" y="1619251"/>
            <a:ext cx="6120680" cy="504479"/>
          </a:xfrm>
        </p:spPr>
        <p:txBody>
          <a:bodyPr>
            <a:normAutofit/>
          </a:bodyPr>
          <a:lstStyle/>
          <a:p>
            <a:r>
              <a:rPr lang="en-GB" dirty="0"/>
              <a:t>I know 1 more and 1 less than a number to 20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149080" y="2627784"/>
            <a:ext cx="2304256" cy="1728192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6A289F-8B90-48BE-BBA2-61E6A7059F1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27" y="206828"/>
            <a:ext cx="1156806" cy="1234500"/>
          </a:xfrm>
          <a:prstGeom prst="rect">
            <a:avLst/>
          </a:prstGeom>
          <a:noFill/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55656B8-12D2-499D-9CA4-F35595EF0B05}"/>
              </a:ext>
            </a:extLst>
          </p:cNvPr>
          <p:cNvSpPr txBox="1"/>
          <p:nvPr/>
        </p:nvSpPr>
        <p:spPr>
          <a:xfrm>
            <a:off x="685801" y="2483769"/>
            <a:ext cx="230425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r>
              <a:rPr lang="en-GB" sz="2400" dirty="0"/>
              <a:t>17 + 1 = </a:t>
            </a:r>
          </a:p>
          <a:p>
            <a:r>
              <a:rPr lang="en-GB" sz="2400" dirty="0"/>
              <a:t>12 – 1 = </a:t>
            </a:r>
          </a:p>
          <a:p>
            <a:r>
              <a:rPr lang="en-GB" sz="2400" dirty="0"/>
              <a:t>8 + 1  =</a:t>
            </a:r>
          </a:p>
          <a:p>
            <a:r>
              <a:rPr lang="en-GB" sz="2400" dirty="0"/>
              <a:t>19 – 1 = </a:t>
            </a:r>
          </a:p>
          <a:p>
            <a:r>
              <a:rPr lang="en-GB" sz="2400" dirty="0"/>
              <a:t>12 + 1 = </a:t>
            </a:r>
          </a:p>
          <a:p>
            <a:r>
              <a:rPr lang="en-GB" sz="2400" dirty="0"/>
              <a:t>6 -1 =</a:t>
            </a:r>
          </a:p>
          <a:p>
            <a:r>
              <a:rPr lang="en-GB" sz="2400" dirty="0"/>
              <a:t>15 + 1 = 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CBC16C-44A4-4839-96C4-D1ECF3A54BEC}"/>
              </a:ext>
            </a:extLst>
          </p:cNvPr>
          <p:cNvSpPr/>
          <p:nvPr/>
        </p:nvSpPr>
        <p:spPr>
          <a:xfrm>
            <a:off x="4221088" y="3037766"/>
            <a:ext cx="2160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add / plus / count on</a:t>
            </a:r>
          </a:p>
          <a:p>
            <a:r>
              <a:rPr lang="en-GB" dirty="0"/>
              <a:t>subtract / take away /</a:t>
            </a:r>
          </a:p>
          <a:p>
            <a:r>
              <a:rPr lang="en-GB" dirty="0"/>
              <a:t>count back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9C36CA90-CADC-4C0A-9074-62E62CA9902A}"/>
              </a:ext>
            </a:extLst>
          </p:cNvPr>
          <p:cNvSpPr txBox="1">
            <a:spLocks/>
          </p:cNvSpPr>
          <p:nvPr/>
        </p:nvSpPr>
        <p:spPr>
          <a:xfrm>
            <a:off x="659990" y="5912836"/>
            <a:ext cx="5838825" cy="302433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None/>
              <a:defRPr kumimoji="0" sz="1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274320" indent="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None/>
              <a:defRPr kumimoji="0" sz="1050" kern="1200">
                <a:solidFill>
                  <a:schemeClr val="tx2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105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focus on adding one week and subtracting another. If you would like more ideas, please speak to your child’s teacher.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Online games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  <a:hlinkClick r:id="rId3"/>
              </a:rPr>
              <a:t>https://www.topmarks.co.uk/maths-games/robot-more-or-less</a:t>
            </a: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  <a:hlinkClick r:id="rId4"/>
              </a:rPr>
              <a:t>https://www.topmarks.co.uk/learning-to-count/helicopter-rescue</a:t>
            </a: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 -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using the count on and back option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One minute maths app </a:t>
            </a:r>
            <a:r>
              <a:rPr lang="en-GB" altLang="en-US">
                <a:ea typeface="Calibri" pitchFamily="34" charset="0"/>
                <a:cs typeface="Times New Roman" pitchFamily="18" charset="0"/>
              </a:rPr>
              <a:t>by White Rose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600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2 – Spring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48680" y="1619251"/>
            <a:ext cx="6120680" cy="504479"/>
          </a:xfrm>
        </p:spPr>
        <p:txBody>
          <a:bodyPr>
            <a:normAutofit/>
          </a:bodyPr>
          <a:lstStyle/>
          <a:p>
            <a:r>
              <a:rPr lang="en-GB" dirty="0"/>
              <a:t>I can add 1, 2, 3, 4 and 5 instantly.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4509120" y="2627784"/>
            <a:ext cx="1944216" cy="1728192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6A289F-8B90-48BE-BBA2-61E6A7059F1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27" y="206828"/>
            <a:ext cx="1156806" cy="1234500"/>
          </a:xfrm>
          <a:prstGeom prst="rect">
            <a:avLst/>
          </a:prstGeom>
          <a:noFill/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D30B55D-AA12-4260-91EE-C12987852B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focus on adding one week and subtracting another. If you would like more ideas, please speak to your child’s teacher.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Online games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  <a:hlinkClick r:id="rId3"/>
              </a:rPr>
              <a:t>https://www.topmarks.co.uk/maths-games/robot-more-or-less</a:t>
            </a: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  <a:hlinkClick r:id="rId4"/>
              </a:rPr>
              <a:t>https://www.topmarks.co.uk/learning-to-count/helicopter-rescue</a:t>
            </a: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 -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using the count on and back option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8944BA-A6D1-4714-A315-D53169EDD40A}"/>
              </a:ext>
            </a:extLst>
          </p:cNvPr>
          <p:cNvSpPr txBox="1"/>
          <p:nvPr/>
        </p:nvSpPr>
        <p:spPr>
          <a:xfrm>
            <a:off x="685801" y="2483768"/>
            <a:ext cx="3535287" cy="295465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dirty="0"/>
              <a:t>For example: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32 + 3 =</a:t>
            </a:r>
          </a:p>
          <a:p>
            <a:r>
              <a:rPr lang="en-GB" sz="2800" dirty="0"/>
              <a:t>74 + 1 = </a:t>
            </a:r>
          </a:p>
          <a:p>
            <a:r>
              <a:rPr lang="en-GB" sz="2800" dirty="0"/>
              <a:t>26 + 2 = </a:t>
            </a:r>
          </a:p>
          <a:p>
            <a:r>
              <a:rPr lang="en-GB" sz="2800" dirty="0"/>
              <a:t>51 + 5 = </a:t>
            </a:r>
          </a:p>
          <a:p>
            <a:r>
              <a:rPr lang="en-GB" sz="2800" dirty="0"/>
              <a:t>13 + 4 =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26768" y="3042119"/>
            <a:ext cx="1905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add / plus / count on</a:t>
            </a:r>
          </a:p>
        </p:txBody>
      </p:sp>
    </p:spTree>
    <p:extLst>
      <p:ext uri="{BB962C8B-B14F-4D97-AF65-F5344CB8AC3E}">
        <p14:creationId xmlns:p14="http://schemas.microsoft.com/office/powerpoint/2010/main" val="168600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1899</TotalTime>
  <Words>326</Words>
  <Application>Microsoft Office PowerPoint</Application>
  <PresentationFormat>On-screen Show (4:3)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Bookman Old Style</vt:lpstr>
      <vt:lpstr>Calibri</vt:lpstr>
      <vt:lpstr>Gill Sans MT</vt:lpstr>
      <vt:lpstr>Times New Roman</vt:lpstr>
      <vt:lpstr>Wingdings</vt:lpstr>
      <vt:lpstr>Wingdings 3</vt:lpstr>
      <vt:lpstr>Origin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S Foster</cp:lastModifiedBy>
  <cp:revision>142</cp:revision>
  <dcterms:created xsi:type="dcterms:W3CDTF">2014-08-28T09:37:14Z</dcterms:created>
  <dcterms:modified xsi:type="dcterms:W3CDTF">2022-01-24T14:45:39Z</dcterms:modified>
</cp:coreProperties>
</file>